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72" r:id="rId5"/>
    <p:sldId id="262" r:id="rId6"/>
    <p:sldId id="258" r:id="rId7"/>
    <p:sldId id="271" r:id="rId8"/>
    <p:sldId id="274" r:id="rId9"/>
    <p:sldId id="273" r:id="rId10"/>
    <p:sldId id="275" r:id="rId11"/>
    <p:sldId id="276" r:id="rId12"/>
    <p:sldId id="277" r:id="rId13"/>
    <p:sldId id="263" r:id="rId14"/>
    <p:sldId id="260" r:id="rId15"/>
    <p:sldId id="26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E1C27F7-CE7E-4549-84D0-A750380F3A67}">
          <p14:sldIdLst>
            <p14:sldId id="266"/>
            <p14:sldId id="256"/>
            <p14:sldId id="257"/>
            <p14:sldId id="272"/>
            <p14:sldId id="262"/>
            <p14:sldId id="258"/>
            <p14:sldId id="271"/>
            <p14:sldId id="274"/>
            <p14:sldId id="273"/>
            <p14:sldId id="275"/>
            <p14:sldId id="276"/>
            <p14:sldId id="277"/>
            <p14:sldId id="263"/>
            <p14:sldId id="260"/>
            <p14:sldId id="261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>
        <p:scale>
          <a:sx n="75" d="100"/>
          <a:sy n="75" d="100"/>
        </p:scale>
        <p:origin x="-859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61775-9679-400E-A058-434AE9A3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F88DC0-C03E-4798-A3AA-988F8B97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5C74CE-AFF8-4CC2-B05E-B5463269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0E674A-0CC3-4C2C-825B-1B984290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452F01-2966-4A39-94A4-AB9213C6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F900C8-18CF-49AD-B675-3194FBDF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2F710F8-5B98-4163-8A98-2B4A7212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86C9E3-6041-4703-984B-46DE049F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8D177B-65D1-46BF-BD6B-5568421D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76D22C-D6F9-475E-B66A-51D5A5A6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07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CDDD473-C73C-4AF4-8273-0349AF04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D002918-4AA8-4DCB-AF3B-BAD6CF005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1848E8-EB53-46CB-84C7-20988163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C884FF-028E-4193-B385-E571F280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609975-A824-434E-A6E0-BBFF0D07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5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D013B-F77E-4C03-9932-71B1002A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CE8DC1-52AA-4873-BCFF-537AD482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B958AF-A3BF-4B08-BB74-B2AB21A1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820316-6ACA-41CA-B0AC-924CA72E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3D64D9-6080-4D0A-9F3E-6B114259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18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22A1DF-5F74-4AD9-976B-484F9520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DF53FA-32A3-4E5F-BB36-6122068E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FEAD2D-BE70-493D-AFB4-35301E68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D70709-F329-451B-916A-4C075779E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788A48-78FA-4DC1-921D-DA2C0DDA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8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06772-D23E-418F-874F-F9BED2A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804701-75F9-4D17-96C4-5EE1EAA62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21BBC27-9BBC-440B-9773-44F202FB6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F4469A-988D-41D2-9D05-9E9B192B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E8938E-0B3C-463E-AEF6-D65F611D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285AE05-87F7-4DB6-90B9-AC23AC04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93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DD530C-6EF6-4D65-A522-45FEB0EE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FF05BB-BA5B-454C-BC04-74E0FA902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9A8345-7DD8-4128-A2FA-AE89F979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8942E1-97AF-4839-B3A3-5F3C772CE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F3137A7-87F8-4E57-8E5F-8F8D2459D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E623FA1-E307-4F17-A664-B23C5D76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81D23CF-07A5-484F-9CF2-C606C23B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61E424D-4FDA-4FEA-995C-8C3AF41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28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56C42-52F7-4763-B83C-4C20805C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4CF6E9-036E-4A07-80EB-35CDE7BB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405F9C1-F785-40B6-A5F2-1546329C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4B076C1-64C1-4C96-B1AE-ECE90155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78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68286DF-CACF-49D9-BEB7-348691E8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74800D-9BDE-4EC1-A4A2-D0299DF3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CDCB0B-129D-4E3C-A1ED-24D5703A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3E274C-D2D6-428C-B7CC-5C7282B0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B8E0AE-7946-4286-BB19-411F867C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215EB3-431D-40DF-9AF1-497B3B44B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9D5433-D348-4F6E-814B-A8240F5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C05101-C1ED-4364-92DB-0C63A3CE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C0EF5C6-C759-4059-AC07-6D7E1573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6D69E-2429-4BAC-BBA0-ADEA447A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B3A6782-EFB4-4DD9-AAE7-13BC9FA74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BBF485-DCD7-4D6F-B11B-31657FF4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2968D2-C683-4171-9630-F493B758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CD9F9A-B6C3-4781-BD7D-F24A0CEE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FFEED6-509A-4152-8FB5-B242822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50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79A3A5B-4882-41D7-985A-0B5F2295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9167F1-CB83-42DE-A7BB-9F28B854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697BF6-04B5-40D7-9739-299E27074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C4350-668B-4AFA-A4C3-0CE0BFBC0E3B}" type="datetimeFigureOut">
              <a:rPr lang="en-IN" smtClean="0"/>
              <a:t>13-01-2020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13E208-5B38-4E61-A2E1-120B0609E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46E608-6E4D-43B1-9571-FCB08358E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CB41-6A45-40A1-94BE-2040EBD943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37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26" y="0"/>
            <a:ext cx="10373620" cy="243391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IN" alt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r>
              <a:rPr lang="en-I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“UNDERWATER ROV”</a:t>
            </a:r>
            <a:br>
              <a:rPr lang="en-US" altLang="en-US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53" y="2998695"/>
            <a:ext cx="9144000" cy="2286000"/>
          </a:xfrm>
        </p:spPr>
        <p:txBody>
          <a:bodyPr>
            <a:no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Mahatma Gandhi Mission’s </a:t>
            </a:r>
            <a:br>
              <a:rPr lang="en-I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 and Technology,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A-9,Sector-62,Noida-201301.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I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no : 901</a:t>
            </a:r>
          </a:p>
        </p:txBody>
      </p:sp>
      <p:pic>
        <p:nvPicPr>
          <p:cNvPr id="11" name="Picture 7" descr="F:\ANTARNAAD_2018\Abstracts_dum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1" y="1756055"/>
            <a:ext cx="1300163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96836" y="5284695"/>
            <a:ext cx="67459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SUBMITTED BY:</a:t>
            </a:r>
          </a:p>
          <a:p>
            <a:pPr algn="just">
              <a:spcBef>
                <a:spcPct val="0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Naman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Sharma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Sushant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Gupta</a:t>
            </a: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Kuldeep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Singh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Parihar</a:t>
            </a:r>
            <a:endParaRPr lang="en-US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Sonu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Jha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-284629" y="5284695"/>
            <a:ext cx="359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Yadav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360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9939" y="386862"/>
            <a:ext cx="10515600" cy="6189784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2: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Structure attached with the water tight box.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15" y="1318846"/>
            <a:ext cx="4953000" cy="427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0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5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3: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whole connection of components installed in the box.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84" y="1688124"/>
            <a:ext cx="6858000" cy="379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7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4: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wire of Motors and temperature sensor inserted through tube to make the water resistant box.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92" y="1529862"/>
            <a:ext cx="8168640" cy="460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9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Leakage detection in deep sea oil pipes.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Spying with minimum human involvement.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temperature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6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32414E-0C5A-4E75-A5BC-7FC695A4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46BC75-2AC6-4352-ABDF-6730C18C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types of ROVs can help us understand the marine life in a better way.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for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the underwater divers.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ideal areas for fishing.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the sea beds and to preserve and clean the water bodies.</a:t>
            </a:r>
          </a:p>
        </p:txBody>
      </p:sp>
    </p:spTree>
    <p:extLst>
      <p:ext uri="{BB962C8B-B14F-4D97-AF65-F5344CB8AC3E}">
        <p14:creationId xmlns:p14="http://schemas.microsoft.com/office/powerpoint/2010/main" val="1987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A1D033-3906-4676-BCE2-42CF961D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E43E90-E3E2-415C-9055-2FA9E62B5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these ROVs can involve a machinery to pick up the waste in water bodies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range of ROV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involve a mechanism that can cut the nets in which aquatic species get entangled.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 can also be disguised for spying purposes.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specifications of ROV.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880" y="2987691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9BC805-8444-40E6-AD1A-DF423A0FD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" y="467721"/>
            <a:ext cx="6418385" cy="82184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E86F5C-0F44-4696-B3B0-B9D4C76AE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357" y="1944210"/>
            <a:ext cx="9895643" cy="4358936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“UNDERWATER ROV” targets the aquatic or marine region for its working. 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basically a drone that has its operation inside the water body.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operated underwater vehicles (ROVs) are remote control underwater robots driven by an individual on the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ROVs will be equipped with a video camera, propulsion system, and lights.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propulsion system is responsible for the movement of the ROV in the water.</a:t>
            </a:r>
          </a:p>
        </p:txBody>
      </p:sp>
    </p:spTree>
    <p:extLst>
      <p:ext uri="{BB962C8B-B14F-4D97-AF65-F5344CB8AC3E}">
        <p14:creationId xmlns:p14="http://schemas.microsoft.com/office/powerpoint/2010/main" val="17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D19C5D-9A98-4FB5-AD78-9C5BB669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655AE4-F500-45AA-B3D0-924E97923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dive inside the water body and acquire the information user needs.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can provide information regarding the various aquatic species or to assist in search and rescue operations.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Other than this, the project can also be used for underwater videography and to assist the divers.</a:t>
            </a:r>
          </a:p>
        </p:txBody>
      </p:sp>
    </p:spTree>
    <p:extLst>
      <p:ext uri="{BB962C8B-B14F-4D97-AF65-F5344CB8AC3E}">
        <p14:creationId xmlns:p14="http://schemas.microsoft.com/office/powerpoint/2010/main" val="30343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V380 App</a:t>
            </a:r>
          </a:p>
        </p:txBody>
      </p:sp>
    </p:spTree>
    <p:extLst>
      <p:ext uri="{BB962C8B-B14F-4D97-AF65-F5344CB8AC3E}">
        <p14:creationId xmlns:p14="http://schemas.microsoft.com/office/powerpoint/2010/main" val="3414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43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62" y="1662545"/>
            <a:ext cx="8976946" cy="48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75301-3A0A-4956-896B-B2D351A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3D MODEL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CHART</a:t>
            </a:r>
          </a:p>
        </p:txBody>
      </p:sp>
      <p:sp>
        <p:nvSpPr>
          <p:cNvPr id="4" name="Oval 3"/>
          <p:cNvSpPr/>
          <p:nvPr/>
        </p:nvSpPr>
        <p:spPr>
          <a:xfrm>
            <a:off x="4804646" y="1998733"/>
            <a:ext cx="1424198" cy="4207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83582" y="2702740"/>
            <a:ext cx="2581360" cy="509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signal </a:t>
            </a:r>
            <a:r>
              <a:rPr lang="en-US" dirty="0" smtClean="0"/>
              <a:t>wireless </a:t>
            </a:r>
            <a:r>
              <a:rPr lang="en-US" dirty="0"/>
              <a:t>module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4183582" y="3487668"/>
            <a:ext cx="2581360" cy="79301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button is pressed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286754" y="4572003"/>
            <a:ext cx="2468071" cy="501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Wireless module Receive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6871" y="5389297"/>
            <a:ext cx="2468071" cy="752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 </a:t>
            </a:r>
            <a:r>
              <a:rPr lang="en-US" dirty="0" smtClean="0"/>
              <a:t>activates the </a:t>
            </a:r>
            <a:r>
              <a:rPr lang="en-US" dirty="0"/>
              <a:t>motor to move</a:t>
            </a:r>
          </a:p>
        </p:txBody>
      </p:sp>
      <p:sp>
        <p:nvSpPr>
          <p:cNvPr id="9" name="Oval 8"/>
          <p:cNvSpPr/>
          <p:nvPr/>
        </p:nvSpPr>
        <p:spPr>
          <a:xfrm>
            <a:off x="4762162" y="6433167"/>
            <a:ext cx="1472750" cy="376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35824" y="2459977"/>
            <a:ext cx="84966" cy="2427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31779" y="3261090"/>
            <a:ext cx="84966" cy="2184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25709" y="4280687"/>
            <a:ext cx="105197" cy="2589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35824" y="5114167"/>
            <a:ext cx="80921" cy="2751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439870" y="6141855"/>
            <a:ext cx="117334" cy="2245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 Arrow 15"/>
          <p:cNvSpPr/>
          <p:nvPr/>
        </p:nvSpPr>
        <p:spPr>
          <a:xfrm>
            <a:off x="2451886" y="3066880"/>
            <a:ext cx="1675052" cy="19421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-Shape 16"/>
          <p:cNvSpPr/>
          <p:nvPr/>
        </p:nvSpPr>
        <p:spPr>
          <a:xfrm>
            <a:off x="2476162" y="3819440"/>
            <a:ext cx="1626499" cy="10519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>
            <a:off x="2451886" y="3261089"/>
            <a:ext cx="105197" cy="663547"/>
          </a:xfrm>
          <a:prstGeom prst="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0943" y="4196944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Yes</a:t>
            </a:r>
          </a:p>
        </p:txBody>
      </p:sp>
      <p:sp>
        <p:nvSpPr>
          <p:cNvPr id="20" name="Content Placeholder 19"/>
          <p:cNvSpPr txBox="1">
            <a:spLocks noGrp="1"/>
          </p:cNvSpPr>
          <p:nvPr>
            <p:ph idx="1"/>
          </p:nvPr>
        </p:nvSpPr>
        <p:spPr>
          <a:xfrm>
            <a:off x="1949151" y="3330702"/>
            <a:ext cx="4667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325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CIRCUIT DIAGRAM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0" y="1825624"/>
            <a:ext cx="9636369" cy="452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8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983"/>
          </a:xfrm>
        </p:spPr>
        <p:txBody>
          <a:bodyPr/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Step 1: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Designing the structure of ROV.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10" y="2461845"/>
            <a:ext cx="4502150" cy="40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399</Words>
  <Application>Microsoft Office PowerPoint</Application>
  <PresentationFormat>Custom</PresentationFormat>
  <Paragraphs>77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Presentation                                             on “UNDERWATER ROV” </vt:lpstr>
      <vt:lpstr>INTRODUCTION</vt:lpstr>
      <vt:lpstr>OBJECTIVE</vt:lpstr>
      <vt:lpstr>SOFTWARE USED</vt:lpstr>
      <vt:lpstr>BLOCK DIAGRAM</vt:lpstr>
      <vt:lpstr>PHYSICAL 3D MODEL</vt:lpstr>
      <vt:lpstr>FLOW CHART</vt:lpstr>
      <vt:lpstr>CIRCUIT DIAGRAM</vt:lpstr>
      <vt:lpstr>IMPLEMENTATION</vt:lpstr>
      <vt:lpstr>PowerPoint Presentation</vt:lpstr>
      <vt:lpstr>PowerPoint Presentation</vt:lpstr>
      <vt:lpstr>PowerPoint Presentation</vt:lpstr>
      <vt:lpstr>ADVANTAGE</vt:lpstr>
      <vt:lpstr>APPLICATIONS</vt:lpstr>
      <vt:lpstr>FUTURE SCOPE</vt:lpstr>
      <vt:lpstr>                          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neha</cp:lastModifiedBy>
  <cp:revision>46</cp:revision>
  <dcterms:created xsi:type="dcterms:W3CDTF">2019-09-26T14:00:16Z</dcterms:created>
  <dcterms:modified xsi:type="dcterms:W3CDTF">2020-01-13T10:16:34Z</dcterms:modified>
</cp:coreProperties>
</file>